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396" r:id="rId16"/>
    <p:sldId id="414" r:id="rId17"/>
    <p:sldId id="397" r:id="rId18"/>
    <p:sldId id="417" r:id="rId19"/>
    <p:sldId id="425" r:id="rId20"/>
    <p:sldId id="415" r:id="rId21"/>
    <p:sldId id="355" r:id="rId22"/>
    <p:sldId id="383" r:id="rId23"/>
    <p:sldId id="424" r:id="rId24"/>
    <p:sldId id="402" r:id="rId25"/>
    <p:sldId id="426" r:id="rId26"/>
    <p:sldId id="403" r:id="rId27"/>
    <p:sldId id="404" r:id="rId28"/>
    <p:sldId id="405" r:id="rId29"/>
    <p:sldId id="406" r:id="rId30"/>
    <p:sldId id="407" r:id="rId31"/>
    <p:sldId id="409" r:id="rId32"/>
    <p:sldId id="398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.VnCooper" pitchFamily="34" charset="0"/>
      <p:regular r:id="rId39"/>
    </p:embeddedFont>
    <p:embeddedFont>
      <p:font typeface="HP-087" pitchFamily="34" charset="0"/>
      <p:bold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HP001 4H Normal" pitchFamily="34" charset="-93"/>
      <p:regular r:id="rId49"/>
    </p:embeddedFont>
    <p:embeddedFont>
      <p:font typeface="VNI-Avo" pitchFamily="2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Arial Rounded MT Bold" charset="0"/>
      <p:regular r:id="rId58"/>
    </p:embeddedFont>
    <p:embeddedFont>
      <p:font typeface=".VnUniverse" pitchFamily="34" charset="0"/>
      <p:regular r:id="rId59"/>
    </p:embeddedFont>
    <p:embeddedFont>
      <p:font typeface="HP001" pitchFamily="34" charset="-93"/>
      <p:regular r:id="rId60"/>
      <p:bold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FFCCFF"/>
    <a:srgbClr val="0033CC"/>
    <a:srgbClr val="FF9933"/>
    <a:srgbClr val="009900"/>
    <a:srgbClr val="CCECFF"/>
    <a:srgbClr val="000099"/>
    <a:srgbClr val="FFCC00"/>
    <a:srgbClr val="9933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5" autoAdjust="0"/>
    <p:restoredTop sz="94660"/>
  </p:normalViewPr>
  <p:slideViewPr>
    <p:cSldViewPr>
      <p:cViewPr varScale="1">
        <p:scale>
          <a:sx n="65" d="100"/>
          <a:sy n="65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31827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33710" y="3781425"/>
            <a:ext cx="3076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chuøm vaûi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65D3B1-DC8C-40DC-94A8-17FA6418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1" y="1485900"/>
            <a:ext cx="3457575" cy="22955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99667" y="3937036"/>
            <a:ext cx="2720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maùy caøy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28E348-35DB-4F1F-922D-52021F6F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5" y="1822486"/>
            <a:ext cx="3286125" cy="21145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429000" y="3797179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ñaùm maây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34EC71-5B5F-4A80-8821-C4E1819E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324" y="1644529"/>
            <a:ext cx="28003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8662" y="4184900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chuøm vaûi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609006" y="418490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ñaùm maây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1961" y="4184900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maùy caøy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B3D0D0-796C-44F6-87D1-AD26D73D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8" y="2344805"/>
            <a:ext cx="2719389" cy="180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42D93D-D03F-4C15-9167-FD53BA57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48" y="2228277"/>
            <a:ext cx="2977626" cy="1916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9D8DBB-C5DC-46BA-B7AF-9139726C1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96" y="2344805"/>
            <a:ext cx="2492545" cy="19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762000" y="5181600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chuøm vaûi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8032" y="516903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ñaùm maây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6600" y="5169031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maùy caøy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F8C094D-B60C-4962-8748-36D0F7B27EBB}"/>
              </a:ext>
            </a:extLst>
          </p:cNvPr>
          <p:cNvGrpSpPr/>
          <p:nvPr/>
        </p:nvGrpSpPr>
        <p:grpSpPr>
          <a:xfrm>
            <a:off x="2743200" y="2252284"/>
            <a:ext cx="3250275" cy="2008910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76CECF5A-6566-4C40-AF40-16BB537632EE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0BCF2E9C-A69D-4468-B553-3D307365C1DE}"/>
                </a:ext>
              </a:extLst>
            </p:cNvPr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138252B2-2246-4211-BA77-B2A9D3D07190}"/>
                </a:ext>
              </a:extLst>
            </p:cNvPr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B370A23-AB9B-4E51-BF36-8A815CDC6ECE}"/>
              </a:ext>
            </a:extLst>
          </p:cNvPr>
          <p:cNvSpPr txBox="1"/>
          <p:nvPr/>
        </p:nvSpPr>
        <p:spPr>
          <a:xfrm>
            <a:off x="4818913" y="2329691"/>
            <a:ext cx="748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6B1C99-9B0D-4F5B-90ED-47F9D7698078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DF200B6-98BF-41BC-90BE-CDDAB98D115D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C24A6CE-81B0-4DB3-BC5D-599FDBE63FFE}"/>
              </a:ext>
            </a:extLst>
          </p:cNvPr>
          <p:cNvSpPr txBox="1"/>
          <p:nvPr/>
        </p:nvSpPr>
        <p:spPr>
          <a:xfrm flipH="1">
            <a:off x="3923206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E8A2FC-EC5C-4EDD-8928-98870F1E3139}"/>
              </a:ext>
            </a:extLst>
          </p:cNvPr>
          <p:cNvSpPr txBox="1"/>
          <p:nvPr/>
        </p:nvSpPr>
        <p:spPr>
          <a:xfrm>
            <a:off x="4260616" y="3292844"/>
            <a:ext cx="748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8662D9F-522A-4B23-BEF9-C8BDA924F31D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F5FB45B-D608-456C-9C70-A35A8A9EA2CF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aây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72A6AB6-1B1B-4733-A87C-F1CD62E08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093034"/>
              </p:ext>
            </p:extLst>
          </p:nvPr>
        </p:nvGraphicFramePr>
        <p:xfrm>
          <a:off x="304800" y="4267200"/>
          <a:ext cx="90678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baøi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laùi </a:t>
                      </a:r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naûy</a:t>
                      </a:r>
                    </a:p>
                    <a:p>
                      <a:pPr algn="ctr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ñaäy</a:t>
                      </a:r>
                    </a:p>
                    <a:p>
                      <a:pPr algn="ctr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laãy</a:t>
                      </a:r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225777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263399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8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ai,ay,ây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514600" y="4034135"/>
            <a:ext cx="1152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4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ai,ay,ây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4191000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4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ai,ay,ây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a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6764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78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ây (2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143000"/>
            <a:ext cx="5073650" cy="3306763"/>
          </a:xfrm>
        </p:spPr>
      </p:pic>
    </p:spTree>
    <p:extLst>
      <p:ext uri="{BB962C8B-B14F-4D97-AF65-F5344CB8AC3E}">
        <p14:creationId xmlns:p14="http://schemas.microsoft.com/office/powerpoint/2010/main" val="337635570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ây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298" y="1219200"/>
            <a:ext cx="690426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CC00CC"/>
                </a:solidFill>
                <a:latin typeface=".VnCooper" pitchFamily="34" charset="0"/>
              </a:rPr>
              <a:t>38</a:t>
            </a:r>
            <a:endParaRPr lang="vi-VN" sz="5400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2690" y="182894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ai  ay   aây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99327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>
                <a:solidFill>
                  <a:srgbClr val="FF9933"/>
                </a:solidFill>
                <a:latin typeface="HP-087" pitchFamily="34" charset="0"/>
              </a:rPr>
              <a:t> </a:t>
            </a:r>
            <a:r>
              <a:rPr lang="en-US" sz="13800" smtClean="0">
                <a:solidFill>
                  <a:srgbClr val="FF9933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CC00CC"/>
                </a:solidFill>
                <a:latin typeface=".VnCooper" pitchFamily="34" charset="0"/>
              </a:rPr>
              <a:t>38</a:t>
            </a:r>
            <a:endParaRPr lang="vi-VN" sz="5400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2690" y="182894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ai  ay   aây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3186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277" y="2530741"/>
            <a:ext cx="143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ai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984" y="3963006"/>
            <a:ext cx="4155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 smtClean="0">
                <a:latin typeface="HP001" pitchFamily="34" charset="-93"/>
                <a:ea typeface="HP001" pitchFamily="34" charset="-93"/>
              </a:rPr>
              <a:t>ε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ɸʎ ȩải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2068" y="3963007"/>
            <a:ext cx="4881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đɁʎ Ǻâ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Ἣ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1644" y="2539176"/>
            <a:ext cx="1883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a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Ἣ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0805" y="2531137"/>
            <a:ext cx="2441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â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Ἣ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72214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748" y="4398278"/>
            <a:ext cx="90197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Nai con nhìn thaáy con gì beù nhoû, than ñaày gai nhoïn treân baõi coû. Noù chaïy veà nhaø, hoån heån keå cho meï nghe. Nai meï tuûm tæm: </a:t>
            </a:r>
          </a:p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“Baïn nhím ñaáy, con aï”.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EF3C7D-331E-4082-A176-922DAE2F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25" y="424879"/>
            <a:ext cx="8305800" cy="39733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691098" y="4898692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1336962" y="5386047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4038605" y="5399902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6705600" y="5429329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2653145" y="6298002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440086" y="5386047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85748" y="304800"/>
            <a:ext cx="1978576" cy="715158"/>
            <a:chOff x="85748" y="76200"/>
            <a:chExt cx="1978576" cy="715158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15158"/>
              <a:chOff x="-651821" y="-231732"/>
              <a:chExt cx="1911287" cy="71515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62905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2124052" cy="749867"/>
            <a:chOff x="85748" y="76200"/>
            <a:chExt cx="2124052" cy="749867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2056763" cy="749867"/>
              <a:chOff x="-651821" y="-231732"/>
              <a:chExt cx="2056763" cy="74986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49782" y="-128196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657600" y="73519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Xin loãi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E56658-700E-4C68-A5A3-5D690E1D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3078"/>
            <a:ext cx="8534400" cy="48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2438400"/>
            <a:ext cx="5264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ngoõ heûm         tuûm tæm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354" y="3587928"/>
            <a:ext cx="929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smtClean="0">
                <a:solidFill>
                  <a:srgbClr val="0033CC"/>
                </a:solidFill>
                <a:latin typeface="VNI-Avo" pitchFamily="2" charset="0"/>
              </a:rPr>
              <a:t>Chim sôn ca vaø chim seû ñeán thaêm nai con.</a:t>
            </a:r>
            <a:endParaRPr lang="en-US" sz="32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891" y="1945496"/>
            <a:ext cx="6089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kem que   muõm móm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3592" y="2923309"/>
            <a:ext cx="7766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Nhím con vaø chim ri laø baïn thaân.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soá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tay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hai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phaûi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Haõy tìm 1 töø coù tieáng chöùa </a:t>
            </a:r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vaàn 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um.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179D2E-DEDD-4F92-9D4F-BB5D47687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36" y="1458451"/>
            <a:ext cx="7149164" cy="4718051"/>
          </a:xfrm>
          <a:prstGeom prst="rect">
            <a:avLst/>
          </a:prstGeom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066800" y="1458453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8200" y="1458453"/>
            <a:ext cx="3573670" cy="235902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8200" y="3817478"/>
            <a:ext cx="3573670" cy="23590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066800" y="3817479"/>
            <a:ext cx="3552953" cy="23590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C75C79-AE87-4671-A2FE-0BFBCF240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" y="0"/>
            <a:ext cx="8686147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73745" y="3657600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H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4400" b="1">
                <a:latin typeface="VNI-Avo" pitchFamily="2" charset="0"/>
              </a:rPr>
              <a:t> baïn thi nh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aûy</a:t>
            </a:r>
            <a:r>
              <a:rPr lang="en-US" sz="4400" b="1">
                <a:latin typeface="VNI-Avo" pitchFamily="2" charset="0"/>
              </a:rPr>
              <a:t> d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aây</a:t>
            </a:r>
            <a:r>
              <a:rPr lang="en-US" sz="4400" b="1">
                <a:latin typeface="VNI-Avo" pitchFamily="2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26504"/>
            <a:ext cx="2962252" cy="739856"/>
            <a:chOff x="85748" y="76200"/>
            <a:chExt cx="3114652" cy="739856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39856"/>
              <a:chOff x="-651821" y="-231732"/>
              <a:chExt cx="3047363" cy="73985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38207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43200" y="2252284"/>
            <a:ext cx="3250275" cy="2008910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18913" y="2329691"/>
            <a:ext cx="748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ai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51E201-6E37-465F-95CB-F7110AAEC0D6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435DA7-3EAC-4FF6-8A63-FB249ACDE9FA}"/>
              </a:ext>
            </a:extLst>
          </p:cNvPr>
          <p:cNvSpPr txBox="1"/>
          <p:nvPr/>
        </p:nvSpPr>
        <p:spPr>
          <a:xfrm flipH="1">
            <a:off x="3923206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0EE08E9-098C-43DF-9DA9-FD64A31E2D77}"/>
              </a:ext>
            </a:extLst>
          </p:cNvPr>
          <p:cNvSpPr txBox="1"/>
          <p:nvPr/>
        </p:nvSpPr>
        <p:spPr>
          <a:xfrm>
            <a:off x="4260616" y="3292844"/>
            <a:ext cx="748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EE99E3-C6E7-42DE-AE50-90A492B94946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961CE0-5A39-48B8-BECB-92781BFB7EEB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aây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8" grpId="0"/>
      <p:bldP spid="32" grpId="0"/>
      <p:bldP spid="4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vần </a:t>
            </a:r>
            <a:r>
              <a:rPr lang="en-US" sz="6000" b="1" dirty="0" err="1">
                <a:solidFill>
                  <a:srgbClr val="FF0000"/>
                </a:solidFill>
                <a:latin typeface="Comic Sans MS" pitchFamily="66" charset="0"/>
              </a:rPr>
              <a:t>ai,ay,ây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18383" y="25978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Comic Sans MS" pitchFamily="66" charset="0"/>
              </a:rPr>
              <a:t>vần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ai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ay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ây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46088" y="450912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38" y="4186066"/>
            <a:ext cx="1017587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ai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baøi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371600" y="4093734"/>
            <a:ext cx="16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baøi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925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b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0014DB5-F4D2-4D45-B4EF-3161CEA059DC}"/>
              </a:ext>
            </a:extLst>
          </p:cNvPr>
          <p:cNvGrpSpPr/>
          <p:nvPr/>
        </p:nvGrpSpPr>
        <p:grpSpPr>
          <a:xfrm>
            <a:off x="5647795" y="4186066"/>
            <a:ext cx="792163" cy="646112"/>
            <a:chOff x="7283850" y="1600200"/>
            <a:chExt cx="792163" cy="646112"/>
          </a:xfrm>
        </p:grpSpPr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xmlns="" id="{7E3DD446-8503-4220-9B46-05CA322F5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D96A8FB-27AF-4687-8082-C6D498D44FF5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14275"/>
              </p:ext>
            </p:extLst>
          </p:nvPr>
        </p:nvGraphicFramePr>
        <p:xfrm>
          <a:off x="304800" y="2118360"/>
          <a:ext cx="90678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baøi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laùi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B050"/>
                          </a:solidFill>
                          <a:latin typeface="VNI-Avo" pitchFamily="2" charset="0"/>
                        </a:rPr>
                        <a:t> naûy</a:t>
                      </a:r>
                    </a:p>
                    <a:p>
                      <a:pPr algn="ctr"/>
                      <a:endParaRPr lang="en-US" sz="4000">
                        <a:solidFill>
                          <a:srgbClr val="00B05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00B05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B050"/>
                          </a:solidFill>
                          <a:latin typeface="VNI-Avo" pitchFamily="2" charset="0"/>
                        </a:rPr>
                        <a:t>tay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ñaäy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laãy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7419</TotalTime>
  <Words>299</Words>
  <Application>Microsoft Office PowerPoint</Application>
  <PresentationFormat>On-screen Show (4:3)</PresentationFormat>
  <Paragraphs>116</Paragraphs>
  <Slides>35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.VnCooper</vt:lpstr>
      <vt:lpstr>HP-087</vt:lpstr>
      <vt:lpstr>.VnAvant</vt:lpstr>
      <vt:lpstr>Comic Sans MS</vt:lpstr>
      <vt:lpstr>HP001 4H Normal</vt:lpstr>
      <vt:lpstr>VNI-Avo</vt:lpstr>
      <vt:lpstr>Times New Roman</vt:lpstr>
      <vt:lpstr>Calibri</vt:lpstr>
      <vt:lpstr>Arial Rounded MT Bold</vt:lpstr>
      <vt:lpstr>.VnUniverse</vt:lpstr>
      <vt:lpstr>HP001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359</cp:revision>
  <dcterms:created xsi:type="dcterms:W3CDTF">2006-08-16T00:00:00Z</dcterms:created>
  <dcterms:modified xsi:type="dcterms:W3CDTF">2020-08-25T16:28:23Z</dcterms:modified>
</cp:coreProperties>
</file>